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3"/>
    <p:sldId id="259" r:id="rId4"/>
    <p:sldId id="264" r:id="rId5"/>
    <p:sldId id="258" r:id="rId6"/>
    <p:sldId id="260" r:id="rId7"/>
    <p:sldId id="265" r:id="rId8"/>
    <p:sldId id="269" r:id="rId9"/>
    <p:sldId id="261" r:id="rId10"/>
    <p:sldId id="270" r:id="rId11"/>
    <p:sldId id="263" r:id="rId12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8B380-59C1-42DB-94C9-591A9435CB3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8F05-317B-4DD3-B6F3-D3F8757215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7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7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8024" y="1535113"/>
            <a:ext cx="378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8024" y="2174875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96456" y="1535113"/>
            <a:ext cx="378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96456" y="2174875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600200"/>
            <a:ext cx="77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9947-50D0-4969-A04C-6805EB2A1C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70C5-7C23-4E20-A6D7-0674BDB2B1A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04608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Здоровым быть здорово, а умным и здоровым здорово </a:t>
            </a:r>
            <a:r>
              <a:rPr lang="ru-RU" dirty="0" smtClean="0">
                <a:solidFill>
                  <a:srgbClr val="7030A0"/>
                </a:solidFill>
              </a:rPr>
              <a:t>вдвойне!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996952"/>
            <a:ext cx="5213176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ШКОЛЬНЫЙ ПРОЕКТ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Автор: Абраменко И.Ю.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Срок реализации: 2020-2024 г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4954562"/>
          </a:xfrm>
        </p:spPr>
        <p:txBody>
          <a:bodyPr>
            <a:noAutofit/>
          </a:bodyPr>
          <a:lstStyle/>
          <a:p>
            <a:pPr algn="l"/>
            <a:br>
              <a:rPr lang="ru-RU" sz="2000" dirty="0">
                <a:solidFill>
                  <a:srgbClr val="7030A0"/>
                </a:solidFill>
              </a:rPr>
            </a:b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 рамках реализации проекта учащиеся будут знать: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1)Что </a:t>
            </a:r>
            <a:r>
              <a:rPr lang="ru-RU" sz="2400" dirty="0">
                <a:solidFill>
                  <a:srgbClr val="7030A0"/>
                </a:solidFill>
              </a:rPr>
              <a:t>такое здоровье и зачем его необходимо сохранять;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2)Какие </a:t>
            </a:r>
            <a:r>
              <a:rPr lang="ru-RU" sz="2400" dirty="0">
                <a:solidFill>
                  <a:srgbClr val="7030A0"/>
                </a:solidFill>
              </a:rPr>
              <a:t>физические упражнения необходимы для сохранения и укрепления здоровья.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Учащиеся будут, уметь: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1)Записывать </a:t>
            </a:r>
            <a:r>
              <a:rPr lang="ru-RU" sz="2400" dirty="0">
                <a:solidFill>
                  <a:srgbClr val="7030A0"/>
                </a:solidFill>
              </a:rPr>
              <a:t>видео с помощью мобильного телефона;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2)Подбирать </a:t>
            </a:r>
            <a:r>
              <a:rPr lang="ru-RU" sz="2400" dirty="0">
                <a:solidFill>
                  <a:srgbClr val="7030A0"/>
                </a:solidFill>
              </a:rPr>
              <a:t>упражнения для </a:t>
            </a:r>
            <a:r>
              <a:rPr lang="ru-RU" sz="2400" dirty="0" err="1">
                <a:solidFill>
                  <a:srgbClr val="7030A0"/>
                </a:solidFill>
              </a:rPr>
              <a:t>физминуток</a:t>
            </a:r>
            <a:r>
              <a:rPr lang="ru-RU" sz="2400" dirty="0">
                <a:solidFill>
                  <a:srgbClr val="7030A0"/>
                </a:solidFill>
              </a:rPr>
              <a:t> на уроках;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3)Организовывать </a:t>
            </a:r>
            <a:r>
              <a:rPr lang="ru-RU" sz="2400" dirty="0">
                <a:solidFill>
                  <a:srgbClr val="7030A0"/>
                </a:solidFill>
              </a:rPr>
              <a:t>спортивные мероприятия для младших школьников.</a:t>
            </a:r>
            <a:br>
              <a:rPr lang="ru-RU" sz="2400" dirty="0">
                <a:solidFill>
                  <a:srgbClr val="7030A0"/>
                </a:solidFill>
              </a:rPr>
            </a:b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595"/>
            <a:ext cx="7956550" cy="46507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7030A0"/>
                </a:solidFill>
              </a:rPr>
              <a:t>По данным анкетирования родителей первоклассников МБОУ </a:t>
            </a:r>
            <a:r>
              <a:rPr lang="ru-RU" sz="2400" b="1" dirty="0" err="1">
                <a:solidFill>
                  <a:srgbClr val="7030A0"/>
                </a:solidFill>
              </a:rPr>
              <a:t>Огурская</a:t>
            </a:r>
            <a:r>
              <a:rPr lang="ru-RU" sz="2400" b="1" dirty="0">
                <a:solidFill>
                  <a:srgbClr val="7030A0"/>
                </a:solidFill>
              </a:rPr>
              <a:t> СОШ  в 2020г выяснилось: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 делают утреннюю зарядку 4% первоклассников;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-соблюдают режим дня 2% первоклассников;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-соблюдают режим дня, но это не всегда удаётся 10% первоклассников;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-ограничивают ребёнка в использовании гаджетов 2% первоклассников;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-посещают спортивные секции 5% первоклассников;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-следят за правильным питанием 5% первоклассников;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-семья первоклассника ведёт и пропагандирует  здоровый образ жизни 0%.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ая рамка рисунка 6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2987675" y="188595"/>
            <a:ext cx="3450590" cy="230124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483485" y="2585720"/>
            <a:ext cx="1388110" cy="127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80380" y="2564765"/>
            <a:ext cx="1223645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Текстовое поле 9"/>
          <p:cNvSpPr txBox="1"/>
          <p:nvPr/>
        </p:nvSpPr>
        <p:spPr>
          <a:xfrm>
            <a:off x="1403350" y="3644900"/>
            <a:ext cx="257619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800">
                <a:solidFill>
                  <a:srgbClr val="7030A0"/>
                </a:solidFill>
              </a:rPr>
              <a:t>враг</a:t>
            </a:r>
            <a:endParaRPr lang="ru-RU" altLang="en-US" sz="4800">
              <a:solidFill>
                <a:srgbClr val="7030A0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507990" y="3644900"/>
            <a:ext cx="3972560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800">
                <a:solidFill>
                  <a:srgbClr val="7030A0"/>
                </a:solidFill>
              </a:rPr>
              <a:t>помощник</a:t>
            </a:r>
            <a:endParaRPr lang="ru-RU" altLang="en-US" sz="4800">
              <a:solidFill>
                <a:srgbClr val="7030A0"/>
              </a:solidFill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715385" y="3429000"/>
            <a:ext cx="115316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9900" b="1">
                <a:solidFill>
                  <a:srgbClr val="7030A0"/>
                </a:solidFill>
              </a:rPr>
              <a:t>?</a:t>
            </a:r>
            <a:endParaRPr lang="ru-RU" altLang="en-US" sz="199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7030A0"/>
                </a:solidFill>
              </a:rPr>
              <a:t>Цель: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9"/>
            <a:ext cx="7812360" cy="4032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Организовать </a:t>
            </a:r>
            <a:r>
              <a:rPr lang="ru-RU" dirty="0">
                <a:solidFill>
                  <a:srgbClr val="7030A0"/>
                </a:solidFill>
              </a:rPr>
              <a:t>комплексные мероприятия, направленные на содействие улучшения умственного, эмоционального, физического здоровья школьников через личное участие каждого в создании </a:t>
            </a:r>
            <a:r>
              <a:rPr lang="ru-RU" dirty="0" err="1">
                <a:solidFill>
                  <a:srgbClr val="7030A0"/>
                </a:solidFill>
              </a:rPr>
              <a:t>видеофизминуток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632271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7030A0"/>
                </a:solidFill>
              </a:rPr>
              <a:t>Задачи: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1. Провести родительское собрание "Здоровье учащихся как основа эффективного обучения</a:t>
            </a:r>
            <a:r>
              <a:rPr lang="ru-RU" sz="2800" dirty="0" smtClean="0">
                <a:solidFill>
                  <a:srgbClr val="7030A0"/>
                </a:solidFill>
              </a:rPr>
              <a:t>"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2. Составить план спортивных мероприятий класса на год;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3. Провести классный час «Как записать видеоролик»;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4. Создать проектную доску </a:t>
            </a:r>
            <a:r>
              <a:rPr lang="ru-RU" sz="2800" dirty="0" err="1">
                <a:solidFill>
                  <a:srgbClr val="7030A0"/>
                </a:solidFill>
              </a:rPr>
              <a:t>Trello</a:t>
            </a:r>
            <a:r>
              <a:rPr lang="ru-RU" sz="2800" dirty="0">
                <a:solidFill>
                  <a:srgbClr val="7030A0"/>
                </a:solidFill>
              </a:rPr>
              <a:t>;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5. Записать </a:t>
            </a:r>
            <a:r>
              <a:rPr lang="ru-RU" sz="2800" dirty="0" err="1">
                <a:solidFill>
                  <a:srgbClr val="7030A0"/>
                </a:solidFill>
              </a:rPr>
              <a:t>видеофизминутки</a:t>
            </a:r>
            <a:r>
              <a:rPr lang="ru-RU" sz="2800" dirty="0">
                <a:solidFill>
                  <a:srgbClr val="7030A0"/>
                </a:solidFill>
              </a:rPr>
              <a:t>;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6. Собрать банк </a:t>
            </a:r>
            <a:r>
              <a:rPr lang="ru-RU" sz="2800" dirty="0" err="1" smtClean="0">
                <a:solidFill>
                  <a:srgbClr val="7030A0"/>
                </a:solidFill>
              </a:rPr>
              <a:t>физминуток</a:t>
            </a:r>
            <a:r>
              <a:rPr lang="ru-RU" sz="2800" dirty="0">
                <a:solidFill>
                  <a:srgbClr val="7030A0"/>
                </a:solidFill>
              </a:rPr>
              <a:t>;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7</a:t>
            </a:r>
            <a:r>
              <a:rPr lang="ru-RU" sz="2800" dirty="0">
                <a:solidFill>
                  <a:srgbClr val="7030A0"/>
                </a:solidFill>
              </a:rPr>
              <a:t>. Использовать </a:t>
            </a:r>
            <a:r>
              <a:rPr lang="ru-RU" sz="2800" dirty="0" err="1">
                <a:solidFill>
                  <a:srgbClr val="7030A0"/>
                </a:solidFill>
              </a:rPr>
              <a:t>физминутки</a:t>
            </a:r>
            <a:r>
              <a:rPr lang="ru-RU" sz="2800" dirty="0">
                <a:solidFill>
                  <a:srgbClr val="7030A0"/>
                </a:solidFill>
              </a:rPr>
              <a:t> на </a:t>
            </a:r>
            <a:r>
              <a:rPr lang="ru-RU" sz="2800" dirty="0" smtClean="0">
                <a:solidFill>
                  <a:srgbClr val="7030A0"/>
                </a:solidFill>
              </a:rPr>
              <a:t>уроках.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0445" y="497205"/>
            <a:ext cx="7870190" cy="1539875"/>
          </a:xfrm>
        </p:spPr>
        <p:txBody>
          <a:bodyPr>
            <a:noAutofit/>
          </a:bodyPr>
          <a:p>
            <a:pPr algn="l"/>
            <a:r>
              <a:rPr lang="ru-RU" altLang="en-US" sz="3200">
                <a:solidFill>
                  <a:srgbClr val="7030A0"/>
                </a:solidFill>
              </a:rPr>
              <a:t>Подготовительный этап </a:t>
            </a:r>
            <a:br>
              <a:rPr lang="ru-RU" altLang="en-US" sz="3200">
                <a:solidFill>
                  <a:srgbClr val="7030A0"/>
                </a:solidFill>
              </a:rPr>
            </a:br>
            <a:r>
              <a:rPr lang="ru-RU" altLang="en-US" sz="3200">
                <a:solidFill>
                  <a:srgbClr val="7030A0"/>
                </a:solidFill>
              </a:rPr>
              <a:t></a:t>
            </a:r>
            <a:r>
              <a:rPr lang="ru-RU" altLang="en-US" sz="2000">
                <a:solidFill>
                  <a:srgbClr val="7030A0"/>
                </a:solidFill>
              </a:rPr>
              <a:t>-Проведение родительского собрания</a:t>
            </a:r>
            <a:br>
              <a:rPr lang="ru-RU" altLang="en-US" sz="2000">
                <a:solidFill>
                  <a:srgbClr val="7030A0"/>
                </a:solidFill>
              </a:rPr>
            </a:br>
            <a:r>
              <a:rPr lang="ru-RU" altLang="en-US" sz="2000">
                <a:solidFill>
                  <a:srgbClr val="7030A0"/>
                </a:solidFill>
              </a:rPr>
              <a:t>  -Проведение тренировочных упражнений по записи видеосюжетов</a:t>
            </a:r>
            <a:endParaRPr lang="ru-RU" altLang="en-US" sz="2000">
              <a:solidFill>
                <a:srgbClr val="7030A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363845" y="128905"/>
            <a:ext cx="365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rgbClr val="7030A0"/>
                </a:solidFill>
              </a:rPr>
              <a:t>Первый год обучения 2020</a:t>
            </a:r>
            <a:endParaRPr lang="ru-RU" altLang="en-US">
              <a:solidFill>
                <a:srgbClr val="7030A0"/>
              </a:solidFill>
            </a:endParaRPr>
          </a:p>
        </p:txBody>
      </p:sp>
      <p:sp>
        <p:nvSpPr>
          <p:cNvPr id="6" name="Заголовок 3"/>
          <p:cNvSpPr>
            <a:spLocks noGrp="1"/>
          </p:cNvSpPr>
          <p:nvPr/>
        </p:nvSpPr>
        <p:spPr>
          <a:xfrm>
            <a:off x="1187450" y="2420620"/>
            <a:ext cx="7870190" cy="1539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3200">
                <a:solidFill>
                  <a:srgbClr val="7030A0"/>
                </a:solidFill>
              </a:rPr>
              <a:t>Основной этап </a:t>
            </a:r>
            <a:endParaRPr lang="ru-RU" altLang="en-US" sz="3200">
              <a:solidFill>
                <a:srgbClr val="7030A0"/>
              </a:solidFill>
            </a:endParaRPr>
          </a:p>
          <a:p>
            <a:pPr algn="l"/>
            <a:r>
              <a:rPr lang="ru-RU" altLang="en-US" sz="2000">
                <a:solidFill>
                  <a:srgbClr val="7030A0"/>
                </a:solidFill>
                <a:sym typeface="+mn-ea"/>
              </a:rPr>
              <a:t>-Просмотр физминуток, классификация</a:t>
            </a:r>
            <a:br>
              <a:rPr lang="ru-RU" altLang="en-US" sz="3200">
                <a:solidFill>
                  <a:srgbClr val="7030A0"/>
                </a:solidFill>
              </a:rPr>
            </a:br>
            <a:r>
              <a:rPr lang="ru-RU" altLang="en-US" sz="2000">
                <a:solidFill>
                  <a:srgbClr val="7030A0"/>
                </a:solidFill>
              </a:rPr>
              <a:t>-Запись физминуток</a:t>
            </a:r>
            <a:br>
              <a:rPr lang="ru-RU" altLang="en-US" sz="2000">
                <a:solidFill>
                  <a:srgbClr val="7030A0"/>
                </a:solidFill>
              </a:rPr>
            </a:br>
            <a:r>
              <a:rPr lang="ru-RU" altLang="en-US" sz="2000">
                <a:solidFill>
                  <a:srgbClr val="7030A0"/>
                </a:solidFill>
              </a:rPr>
              <a:t>-Использование физминуток с участием первоклассников</a:t>
            </a:r>
            <a:endParaRPr lang="ru-RU" altLang="en-US" sz="200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1020445" y="4076700"/>
            <a:ext cx="7870190" cy="138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7030A0"/>
                </a:solidFill>
              </a:rPr>
              <a:t>Ожидаемые результаты проекта</a:t>
            </a:r>
            <a:r>
              <a:rPr lang="ru-RU" sz="4000" dirty="0" smtClean="0">
                <a:solidFill>
                  <a:srgbClr val="7030A0"/>
                </a:solidFill>
              </a:rPr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31570" y="4869180"/>
            <a:ext cx="7889875" cy="1506855"/>
          </a:xfrm>
        </p:spPr>
        <p:txBody>
          <a:bodyPr>
            <a:normAutofit fontScale="72500"/>
          </a:bodyPr>
          <a:p>
            <a:pPr marL="0" indent="0" algn="l">
              <a:buNone/>
            </a:pPr>
            <a:r>
              <a:rPr lang="ru-RU" dirty="0" smtClean="0">
                <a:solidFill>
                  <a:srgbClr val="7030A0"/>
                </a:solidFill>
              </a:rPr>
              <a:t>1. Банк </a:t>
            </a:r>
            <a:r>
              <a:rPr lang="ru-RU" dirty="0" err="1">
                <a:solidFill>
                  <a:srgbClr val="7030A0"/>
                </a:solidFill>
              </a:rPr>
              <a:t>физминуток</a:t>
            </a:r>
            <a:r>
              <a:rPr lang="ru-RU" dirty="0">
                <a:solidFill>
                  <a:srgbClr val="7030A0"/>
                </a:solidFill>
              </a:rPr>
              <a:t> для использования на уроках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endParaRPr lang="ru-RU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rgbClr val="7030A0"/>
                </a:solidFill>
              </a:rPr>
              <a:t>2. Улучшения  эмоционального здоровья школьников </a:t>
            </a:r>
            <a:endParaRPr lang="ru-RU" dirty="0">
              <a:solidFill>
                <a:srgbClr val="7030A0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ru-RU" altLang="en-US" sz="3200">
                <a:solidFill>
                  <a:srgbClr val="7030A0"/>
                </a:solidFill>
              </a:rPr>
              <a:t>Расширение проекта</a:t>
            </a:r>
            <a:br>
              <a:rPr lang="ru-RU" altLang="en-US" sz="3200">
                <a:solidFill>
                  <a:srgbClr val="7030A0"/>
                </a:solidFill>
              </a:rPr>
            </a:br>
            <a:r>
              <a:rPr lang="ru-RU" altLang="en-US" sz="3200">
                <a:solidFill>
                  <a:srgbClr val="7030A0"/>
                </a:solidFill>
              </a:rPr>
              <a:t></a:t>
            </a:r>
            <a:r>
              <a:rPr lang="ru-RU" altLang="en-US" sz="2000">
                <a:solidFill>
                  <a:srgbClr val="7030A0"/>
                </a:solidFill>
              </a:rPr>
              <a:t>-Проведение утренней зарядки для первоклассников</a:t>
            </a:r>
            <a:br>
              <a:rPr lang="ru-RU" altLang="en-US" sz="2000">
                <a:solidFill>
                  <a:srgbClr val="7030A0"/>
                </a:solidFill>
              </a:rPr>
            </a:br>
            <a:r>
              <a:rPr lang="ru-RU" altLang="en-US" sz="2000">
                <a:solidFill>
                  <a:srgbClr val="7030A0"/>
                </a:solidFill>
              </a:rPr>
              <a:t>  -Составление физминуток для разных уроков</a:t>
            </a:r>
            <a:endParaRPr lang="ru-RU" altLang="en-US" sz="2000">
              <a:solidFill>
                <a:srgbClr val="7030A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363845" y="128905"/>
            <a:ext cx="365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rgbClr val="7030A0"/>
                </a:solidFill>
              </a:rPr>
              <a:t>2-3 год обучения 2021 - 2023</a:t>
            </a:r>
            <a:endParaRPr lang="ru-RU" altLang="en-US">
              <a:solidFill>
                <a:srgbClr val="7030A0"/>
              </a:solidFill>
            </a:endParaRPr>
          </a:p>
        </p:txBody>
      </p:sp>
      <p:sp>
        <p:nvSpPr>
          <p:cNvPr id="2" name="Заголовок 7"/>
          <p:cNvSpPr>
            <a:spLocks noGrp="1"/>
          </p:cNvSpPr>
          <p:nvPr/>
        </p:nvSpPr>
        <p:spPr>
          <a:xfrm>
            <a:off x="1619250" y="2564765"/>
            <a:ext cx="6977380" cy="546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>
                <a:solidFill>
                  <a:srgbClr val="7030A0"/>
                </a:solidFill>
              </a:rPr>
              <a:t>Работа с проектной </a:t>
            </a:r>
            <a:r>
              <a:rPr lang="ru-RU" altLang="en-US" sz="2000">
                <a:solidFill>
                  <a:srgbClr val="7030A0"/>
                </a:solidFill>
                <a:sym typeface="+mn-ea"/>
              </a:rPr>
              <a:t>(адаптированной)</a:t>
            </a:r>
            <a:r>
              <a:rPr lang="ru-RU" altLang="en-US" sz="2000">
                <a:solidFill>
                  <a:srgbClr val="7030A0"/>
                </a:solidFill>
              </a:rPr>
              <a:t>доской  Trello </a:t>
            </a:r>
            <a:endParaRPr lang="ru-RU" altLang="en-US" sz="2000">
              <a:solidFill>
                <a:srgbClr val="7030A0"/>
              </a:solidFill>
            </a:endParaRPr>
          </a:p>
        </p:txBody>
      </p:sp>
      <p:pic>
        <p:nvPicPr>
          <p:cNvPr id="3" name="Замещающее содержимое 2" descr="IMG_5211"/>
          <p:cNvPicPr>
            <a:picLocks noChangeAspect="1"/>
          </p:cNvPicPr>
          <p:nvPr>
            <p:ph sz="half" idx="1"/>
          </p:nvPr>
        </p:nvPicPr>
        <p:blipFill>
          <a:blip r:embed="rId1"/>
          <a:srcRect l="9711" r="439" b="7724"/>
          <a:stretch>
            <a:fillRect/>
          </a:stretch>
        </p:blipFill>
        <p:spPr>
          <a:xfrm>
            <a:off x="4427855" y="3111500"/>
            <a:ext cx="3780155" cy="2834640"/>
          </a:xfrm>
          <a:prstGeom prst="rect">
            <a:avLst/>
          </a:prstGeom>
        </p:spPr>
      </p:pic>
      <p:sp>
        <p:nvSpPr>
          <p:cNvPr id="11" name="Стрелка вправо с вырезом 10"/>
          <p:cNvSpPr/>
          <p:nvPr/>
        </p:nvSpPr>
        <p:spPr>
          <a:xfrm>
            <a:off x="4715510" y="4436745"/>
            <a:ext cx="1223010" cy="288290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360795" y="4796790"/>
            <a:ext cx="1470025" cy="288290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9" name="Замещающее содержимое 8" descr="IMG_505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5825" y="1412240"/>
            <a:ext cx="16249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Ожидаемые результаты проекта</a:t>
            </a:r>
            <a:r>
              <a:rPr lang="ru-RU" sz="4000" dirty="0" smtClean="0">
                <a:solidFill>
                  <a:srgbClr val="7030A0"/>
                </a:solidFill>
              </a:rPr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" y="1484630"/>
            <a:ext cx="8352790" cy="24358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1. Сплочение коллектива, развитие коммуникативных навыков.</a:t>
            </a:r>
            <a:endParaRPr lang="ru-RU" dirty="0">
              <a:solidFill>
                <a:srgbClr val="7030A0"/>
              </a:solidFill>
            </a:endParaRPr>
          </a:p>
          <a:p>
            <a:pPr algn="l"/>
            <a:r>
              <a:rPr lang="ru-RU" dirty="0">
                <a:solidFill>
                  <a:srgbClr val="7030A0"/>
                </a:solidFill>
              </a:rPr>
              <a:t>2. Планирование деятельности. </a:t>
            </a:r>
            <a:endParaRPr lang="ru-RU" dirty="0">
              <a:solidFill>
                <a:srgbClr val="7030A0"/>
              </a:solidFill>
            </a:endParaRPr>
          </a:p>
          <a:p>
            <a:pPr algn="l"/>
            <a:r>
              <a:rPr lang="ru-RU" dirty="0">
                <a:solidFill>
                  <a:srgbClr val="7030A0"/>
                </a:solidFill>
              </a:rPr>
              <a:t>3 Владение навыками записи видеосюжетов.</a:t>
            </a:r>
            <a:endParaRPr lang="ru-RU" dirty="0">
              <a:solidFill>
                <a:srgbClr val="7030A0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ru-RU" altLang="en-US" sz="3200">
                <a:solidFill>
                  <a:srgbClr val="7030A0"/>
                </a:solidFill>
              </a:rPr>
              <a:t>Расширение проекта</a:t>
            </a:r>
            <a:br>
              <a:rPr lang="ru-RU" altLang="en-US" sz="3200">
                <a:solidFill>
                  <a:srgbClr val="7030A0"/>
                </a:solidFill>
              </a:rPr>
            </a:br>
            <a:r>
              <a:rPr lang="ru-RU" altLang="en-US" sz="3200">
                <a:solidFill>
                  <a:srgbClr val="7030A0"/>
                </a:solidFill>
              </a:rPr>
              <a:t></a:t>
            </a:r>
            <a:r>
              <a:rPr lang="ru-RU" altLang="en-US" sz="2000">
                <a:solidFill>
                  <a:srgbClr val="7030A0"/>
                </a:solidFill>
              </a:rPr>
              <a:t>-Разбор заданий из ВПР и разработка физминуток;</a:t>
            </a:r>
            <a:br>
              <a:rPr lang="ru-RU" altLang="en-US" sz="2000">
                <a:solidFill>
                  <a:srgbClr val="7030A0"/>
                </a:solidFill>
              </a:rPr>
            </a:br>
            <a:r>
              <a:rPr lang="ru-RU" altLang="en-US" sz="2000">
                <a:solidFill>
                  <a:srgbClr val="7030A0"/>
                </a:solidFill>
              </a:rPr>
              <a:t>     -Запись образовательных видеофизминуток.</a:t>
            </a:r>
            <a:endParaRPr lang="ru-RU" altLang="en-US" sz="2000">
              <a:solidFill>
                <a:srgbClr val="7030A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363845" y="128905"/>
            <a:ext cx="365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rgbClr val="7030A0"/>
                </a:solidFill>
              </a:rPr>
              <a:t>4 год обучения 2023 - 2024</a:t>
            </a:r>
            <a:endParaRPr lang="ru-RU" altLang="en-US">
              <a:solidFill>
                <a:srgbClr val="7030A0"/>
              </a:solidFill>
            </a:endParaRPr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71550" y="2128520"/>
            <a:ext cx="3780155" cy="3468370"/>
          </a:xfrm>
          <a:prstGeom prst="rect">
            <a:avLst/>
          </a:prstGeom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3845" y="2257425"/>
            <a:ext cx="3427730" cy="33394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PRING_RESOURCE_PATHS_HASH_PRESENTER" val="c6649c8ca207932354fd87829d6763344294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мик санс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WPS Presentation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Comic Sans MS</vt:lpstr>
      <vt:lpstr>Microsoft YaHei</vt:lpstr>
      <vt:lpstr>Arial Unicode MS</vt:lpstr>
      <vt:lpstr>Calibri</vt:lpstr>
      <vt:lpstr>Тема Office</vt:lpstr>
      <vt:lpstr>Здоровым быть здорово, а умным и здоровым здорово вдвойне!</vt:lpstr>
      <vt:lpstr>По данным анкетирования родителей первоклассников МБОУ Огурская СОШ  в 2020г выяснилось: - делают утреннюю зарядку 4% первоклассников; -соблюдают режим дня 2% первоклассников; -соблюдают режим дня, но это не всегда удаётся 10% первоклассников; -ограничивают ребёнка в использовании гаджетов 2% первоклассников; -посещают спортивные секции 5% первоклассников; -следят за правильным питанием 5% первоклассников; -семья первоклассника ведёт и пропагандирует  здоровый образ жизни 0%. </vt:lpstr>
      <vt:lpstr>PowerPoint 演示文稿</vt:lpstr>
      <vt:lpstr>Цель: </vt:lpstr>
      <vt:lpstr>Задачи:  1. Провести родительское собрание "Здоровье учащихся как основа эффективного обучения" 2. Составить план спортивных мероприятий класса на год; 3. Провести классный час «Как записать видеоролик»; 4. Создать проектную доску Trello; 5. Записать видеофизминутки; 6. Собрать банк физминуток; 7. Использовать физминутки на уроках. </vt:lpstr>
      <vt:lpstr>Ожидаемые результаты проекта:  </vt:lpstr>
      <vt:lpstr>Работа с проектной (адаптированной)доской  Trello </vt:lpstr>
      <vt:lpstr>Ожидаемые результаты проекта:  </vt:lpstr>
      <vt:lpstr>Расширение проекта -Проведение утренней зарядки для первоклассников   -Составление физминуток для разных уроков</vt:lpstr>
      <vt:lpstr>  В рамках реализации проекта учащиеся будут знать:  1)Что такое здоровье и зачем его необходимо сохранять; 2)Какие физические упражнения необходимы для сохранения и укрепления здоровья.  Учащиеся будут, уметь:  1)Записывать видео с помощью мобильного телефона; 2)Подбирать упражнения для физминуток на уроках; 3)Организовывать спортивные мероприятия для младших школьников.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Салтанат</dc:creator>
  <cp:lastModifiedBy>Директор пляжа</cp:lastModifiedBy>
  <cp:revision>15</cp:revision>
  <dcterms:created xsi:type="dcterms:W3CDTF">2014-08-10T15:10:00Z</dcterms:created>
  <dcterms:modified xsi:type="dcterms:W3CDTF">2023-11-27T17:05:41Z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380976E03FF04C4B86877B959334D6B6_12</vt:lpwstr>
  </property>
  <property fmtid="{D5CDD505-2E9C-101B-9397-08002B2CF9AE}" pid="3" name="KSOProductBuildVer">
    <vt:lpwstr>1049-12.2.0.13306</vt:lpwstr>
  </property>
</Properties>
</file>